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1" r:id="rId4"/>
    <p:sldId id="285" r:id="rId5"/>
    <p:sldId id="286" r:id="rId6"/>
    <p:sldId id="259" r:id="rId7"/>
    <p:sldId id="278" r:id="rId8"/>
    <p:sldId id="287" r:id="rId9"/>
    <p:sldId id="260" r:id="rId10"/>
    <p:sldId id="264" r:id="rId11"/>
    <p:sldId id="288" r:id="rId12"/>
    <p:sldId id="282" r:id="rId13"/>
    <p:sldId id="283" r:id="rId14"/>
    <p:sldId id="284" r:id="rId15"/>
    <p:sldId id="289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A55F2-F793-4B51-B0A1-67DDF06A0380}" v="15" dt="2018-12-04T18:36:48.1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9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3DB7AE05-0F07-FE4F-998C-F915C7572059}"/>
    <pc:docChg chg="custSel addSld delSld modSld">
      <pc:chgData name="Song, Lixing" userId="d86a4794-d57c-4f6d-acee-3349d9d3edfc" providerId="ADAL" clId="{3DB7AE05-0F07-FE4F-998C-F915C7572059}" dt="2018-09-10T15:09:53.057" v="1254" actId="20577"/>
      <pc:docMkLst>
        <pc:docMk/>
      </pc:docMkLst>
      <pc:sldChg chg="delSp modSp">
        <pc:chgData name="Song, Lixing" userId="d86a4794-d57c-4f6d-acee-3349d9d3edfc" providerId="ADAL" clId="{3DB7AE05-0F07-FE4F-998C-F915C7572059}" dt="2018-09-10T15:09:53.057" v="1254" actId="20577"/>
        <pc:sldMkLst>
          <pc:docMk/>
          <pc:sldMk cId="25011158" sldId="256"/>
        </pc:sldMkLst>
        <pc:spChg chg="mod">
          <ac:chgData name="Song, Lixing" userId="d86a4794-d57c-4f6d-acee-3349d9d3edfc" providerId="ADAL" clId="{3DB7AE05-0F07-FE4F-998C-F915C7572059}" dt="2018-09-10T15:09:53.057" v="1254" actId="20577"/>
          <ac:spMkLst>
            <pc:docMk/>
            <pc:sldMk cId="25011158" sldId="256"/>
            <ac:spMk id="2" creationId="{6DDA001A-43E3-1449-893B-948F2BFF68B6}"/>
          </ac:spMkLst>
        </pc:spChg>
        <pc:picChg chg="del">
          <ac:chgData name="Song, Lixing" userId="d86a4794-d57c-4f6d-acee-3349d9d3edfc" providerId="ADAL" clId="{3DB7AE05-0F07-FE4F-998C-F915C7572059}" dt="2018-09-10T14:23:32.803" v="0" actId="478"/>
          <ac:picMkLst>
            <pc:docMk/>
            <pc:sldMk cId="25011158" sldId="256"/>
            <ac:picMk id="4" creationId="{95A6CB21-8DC7-4747-9FFF-3CDD155273EA}"/>
          </ac:picMkLst>
        </pc:picChg>
      </pc:sldChg>
      <pc:sldChg chg="modSp">
        <pc:chgData name="Song, Lixing" userId="d86a4794-d57c-4f6d-acee-3349d9d3edfc" providerId="ADAL" clId="{3DB7AE05-0F07-FE4F-998C-F915C7572059}" dt="2018-09-10T14:29:40.663" v="369" actId="20577"/>
        <pc:sldMkLst>
          <pc:docMk/>
          <pc:sldMk cId="2271909618" sldId="257"/>
        </pc:sldMkLst>
        <pc:spChg chg="mod">
          <ac:chgData name="Song, Lixing" userId="d86a4794-d57c-4f6d-acee-3349d9d3edfc" providerId="ADAL" clId="{3DB7AE05-0F07-FE4F-998C-F915C7572059}" dt="2018-09-10T14:29:40.663" v="369" actId="20577"/>
          <ac:spMkLst>
            <pc:docMk/>
            <pc:sldMk cId="2271909618" sldId="257"/>
            <ac:spMk id="3" creationId="{095DE202-EB32-0E4D-8243-EA7B4451A8E2}"/>
          </ac:spMkLst>
        </pc:spChg>
      </pc:sldChg>
      <pc:sldChg chg="modSp add">
        <pc:chgData name="Song, Lixing" userId="d86a4794-d57c-4f6d-acee-3349d9d3edfc" providerId="ADAL" clId="{3DB7AE05-0F07-FE4F-998C-F915C7572059}" dt="2018-09-10T14:28:34.655" v="351" actId="12"/>
        <pc:sldMkLst>
          <pc:docMk/>
          <pc:sldMk cId="872043914" sldId="259"/>
        </pc:sldMkLst>
        <pc:spChg chg="mod">
          <ac:chgData name="Song, Lixing" userId="d86a4794-d57c-4f6d-acee-3349d9d3edfc" providerId="ADAL" clId="{3DB7AE05-0F07-FE4F-998C-F915C7572059}" dt="2018-09-10T14:28:06.590" v="348" actId="20577"/>
          <ac:spMkLst>
            <pc:docMk/>
            <pc:sldMk cId="872043914" sldId="259"/>
            <ac:spMk id="2" creationId="{4AFCF83B-8B43-474F-8207-A6D6E15C571A}"/>
          </ac:spMkLst>
        </pc:spChg>
        <pc:spChg chg="mod">
          <ac:chgData name="Song, Lixing" userId="d86a4794-d57c-4f6d-acee-3349d9d3edfc" providerId="ADAL" clId="{3DB7AE05-0F07-FE4F-998C-F915C7572059}" dt="2018-09-10T14:28:34.655" v="351" actId="12"/>
          <ac:spMkLst>
            <pc:docMk/>
            <pc:sldMk cId="872043914" sldId="259"/>
            <ac:spMk id="3" creationId="{4337465C-65AA-3044-967A-63A4BE2CE8E6}"/>
          </ac:spMkLst>
        </pc:spChg>
      </pc:sldChg>
      <pc:sldChg chg="addSp modSp add">
        <pc:chgData name="Song, Lixing" userId="d86a4794-d57c-4f6d-acee-3349d9d3edfc" providerId="ADAL" clId="{3DB7AE05-0F07-FE4F-998C-F915C7572059}" dt="2018-09-10T14:31:48.669" v="385" actId="1076"/>
        <pc:sldMkLst>
          <pc:docMk/>
          <pc:sldMk cId="460285695" sldId="261"/>
        </pc:sldMkLst>
        <pc:spChg chg="mod">
          <ac:chgData name="Song, Lixing" userId="d86a4794-d57c-4f6d-acee-3349d9d3edfc" providerId="ADAL" clId="{3DB7AE05-0F07-FE4F-998C-F915C7572059}" dt="2018-09-10T14:30:03.099" v="374" actId="113"/>
          <ac:spMkLst>
            <pc:docMk/>
            <pc:sldMk cId="460285695" sldId="261"/>
            <ac:spMk id="2" creationId="{9B75AEE5-9B7A-7D40-B016-5A7E648669D4}"/>
          </ac:spMkLst>
        </pc:spChg>
        <pc:spChg chg="mod">
          <ac:chgData name="Song, Lixing" userId="d86a4794-d57c-4f6d-acee-3349d9d3edfc" providerId="ADAL" clId="{3DB7AE05-0F07-FE4F-998C-F915C7572059}" dt="2018-09-10T14:30:50.013" v="383" actId="12"/>
          <ac:spMkLst>
            <pc:docMk/>
            <pc:sldMk cId="460285695" sldId="261"/>
            <ac:spMk id="3" creationId="{04BCFF97-B338-CA49-9478-6FD8EEB566EE}"/>
          </ac:spMkLst>
        </pc:spChg>
        <pc:picChg chg="add mod">
          <ac:chgData name="Song, Lixing" userId="d86a4794-d57c-4f6d-acee-3349d9d3edfc" providerId="ADAL" clId="{3DB7AE05-0F07-FE4F-998C-F915C7572059}" dt="2018-09-10T14:31:48.669" v="385" actId="1076"/>
          <ac:picMkLst>
            <pc:docMk/>
            <pc:sldMk cId="460285695" sldId="261"/>
            <ac:picMk id="4" creationId="{EAB24B7F-A47A-2346-B218-DDD047962879}"/>
          </ac:picMkLst>
        </pc:picChg>
      </pc:sldChg>
      <pc:sldChg chg="modSp add">
        <pc:chgData name="Song, Lixing" userId="d86a4794-d57c-4f6d-acee-3349d9d3edfc" providerId="ADAL" clId="{3DB7AE05-0F07-FE4F-998C-F915C7572059}" dt="2018-09-10T14:32:51.363" v="401" actId="15"/>
        <pc:sldMkLst>
          <pc:docMk/>
          <pc:sldMk cId="2253247385" sldId="278"/>
        </pc:sldMkLst>
        <pc:spChg chg="mod">
          <ac:chgData name="Song, Lixing" userId="d86a4794-d57c-4f6d-acee-3349d9d3edfc" providerId="ADAL" clId="{3DB7AE05-0F07-FE4F-998C-F915C7572059}" dt="2018-09-10T14:32:28.426" v="390" actId="1076"/>
          <ac:spMkLst>
            <pc:docMk/>
            <pc:sldMk cId="2253247385" sldId="278"/>
            <ac:spMk id="2" creationId="{0961FD3A-AFA0-4961-9D76-4CA40F294B20}"/>
          </ac:spMkLst>
        </pc:spChg>
        <pc:spChg chg="mod">
          <ac:chgData name="Song, Lixing" userId="d86a4794-d57c-4f6d-acee-3349d9d3edfc" providerId="ADAL" clId="{3DB7AE05-0F07-FE4F-998C-F915C7572059}" dt="2018-09-10T14:32:51.363" v="401" actId="15"/>
          <ac:spMkLst>
            <pc:docMk/>
            <pc:sldMk cId="2253247385" sldId="278"/>
            <ac:spMk id="3" creationId="{522A9472-C51C-4686-A23C-5774C9EA6E08}"/>
          </ac:spMkLst>
        </pc:spChg>
      </pc:sldChg>
      <pc:sldChg chg="addSp modSp add">
        <pc:chgData name="Song, Lixing" userId="d86a4794-d57c-4f6d-acee-3349d9d3edfc" providerId="ADAL" clId="{3DB7AE05-0F07-FE4F-998C-F915C7572059}" dt="2018-09-10T14:45:37.618" v="1015" actId="20577"/>
        <pc:sldMkLst>
          <pc:docMk/>
          <pc:sldMk cId="3611846510" sldId="282"/>
        </pc:sldMkLst>
        <pc:spChg chg="mod">
          <ac:chgData name="Song, Lixing" userId="d86a4794-d57c-4f6d-acee-3349d9d3edfc" providerId="ADAL" clId="{3DB7AE05-0F07-FE4F-998C-F915C7572059}" dt="2018-09-10T14:42:20.251" v="920" actId="20577"/>
          <ac:spMkLst>
            <pc:docMk/>
            <pc:sldMk cId="3611846510" sldId="282"/>
            <ac:spMk id="2" creationId="{E6E528D1-6555-0742-97C4-8161439682E1}"/>
          </ac:spMkLst>
        </pc:spChg>
        <pc:spChg chg="mod">
          <ac:chgData name="Song, Lixing" userId="d86a4794-d57c-4f6d-acee-3349d9d3edfc" providerId="ADAL" clId="{3DB7AE05-0F07-FE4F-998C-F915C7572059}" dt="2018-09-10T14:45:37.618" v="1015" actId="20577"/>
          <ac:spMkLst>
            <pc:docMk/>
            <pc:sldMk cId="3611846510" sldId="282"/>
            <ac:spMk id="3" creationId="{8ABDE92D-9B32-534E-A5C5-22EE92337E22}"/>
          </ac:spMkLst>
        </pc:spChg>
        <pc:picChg chg="add mod">
          <ac:chgData name="Song, Lixing" userId="d86a4794-d57c-4f6d-acee-3349d9d3edfc" providerId="ADAL" clId="{3DB7AE05-0F07-FE4F-998C-F915C7572059}" dt="2018-09-10T14:43:42.656" v="939" actId="14100"/>
          <ac:picMkLst>
            <pc:docMk/>
            <pc:sldMk cId="3611846510" sldId="282"/>
            <ac:picMk id="4" creationId="{96199B3D-501B-FC4B-A6EC-6578B2FF3F83}"/>
          </ac:picMkLst>
        </pc:picChg>
      </pc:sldChg>
      <pc:sldChg chg="addSp modSp add">
        <pc:chgData name="Song, Lixing" userId="d86a4794-d57c-4f6d-acee-3349d9d3edfc" providerId="ADAL" clId="{3DB7AE05-0F07-FE4F-998C-F915C7572059}" dt="2018-09-10T14:47:12.279" v="1133" actId="1076"/>
        <pc:sldMkLst>
          <pc:docMk/>
          <pc:sldMk cId="490207244" sldId="283"/>
        </pc:sldMkLst>
        <pc:spChg chg="mod">
          <ac:chgData name="Song, Lixing" userId="d86a4794-d57c-4f6d-acee-3349d9d3edfc" providerId="ADAL" clId="{3DB7AE05-0F07-FE4F-998C-F915C7572059}" dt="2018-09-10T14:43:52.421" v="952" actId="20577"/>
          <ac:spMkLst>
            <pc:docMk/>
            <pc:sldMk cId="490207244" sldId="283"/>
            <ac:spMk id="2" creationId="{386D4065-2DDC-7B47-88E1-7E2EA10774EF}"/>
          </ac:spMkLst>
        </pc:spChg>
        <pc:spChg chg="mod">
          <ac:chgData name="Song, Lixing" userId="d86a4794-d57c-4f6d-acee-3349d9d3edfc" providerId="ADAL" clId="{3DB7AE05-0F07-FE4F-998C-F915C7572059}" dt="2018-09-10T14:47:03.625" v="1130" actId="12"/>
          <ac:spMkLst>
            <pc:docMk/>
            <pc:sldMk cId="490207244" sldId="283"/>
            <ac:spMk id="3" creationId="{AC2E83E2-3544-F04F-8E34-5D1EB972F624}"/>
          </ac:spMkLst>
        </pc:spChg>
        <pc:picChg chg="add mod">
          <ac:chgData name="Song, Lixing" userId="d86a4794-d57c-4f6d-acee-3349d9d3edfc" providerId="ADAL" clId="{3DB7AE05-0F07-FE4F-998C-F915C7572059}" dt="2018-09-10T14:47:12.279" v="1133" actId="1076"/>
          <ac:picMkLst>
            <pc:docMk/>
            <pc:sldMk cId="490207244" sldId="283"/>
            <ac:picMk id="4" creationId="{8128B7B3-C883-0B4E-9CC0-F4F58EA9368F}"/>
          </ac:picMkLst>
        </pc:picChg>
      </pc:sldChg>
      <pc:sldChg chg="addSp modSp add">
        <pc:chgData name="Song, Lixing" userId="d86a4794-d57c-4f6d-acee-3349d9d3edfc" providerId="ADAL" clId="{3DB7AE05-0F07-FE4F-998C-F915C7572059}" dt="2018-09-10T14:48:43.843" v="1177" actId="1076"/>
        <pc:sldMkLst>
          <pc:docMk/>
          <pc:sldMk cId="1582634444" sldId="284"/>
        </pc:sldMkLst>
        <pc:spChg chg="mod">
          <ac:chgData name="Song, Lixing" userId="d86a4794-d57c-4f6d-acee-3349d9d3edfc" providerId="ADAL" clId="{3DB7AE05-0F07-FE4F-998C-F915C7572059}" dt="2018-09-10T14:47:38.919" v="1146" actId="20577"/>
          <ac:spMkLst>
            <pc:docMk/>
            <pc:sldMk cId="1582634444" sldId="284"/>
            <ac:spMk id="2" creationId="{0A945397-78C0-9B40-9C6E-6EB2979DF90D}"/>
          </ac:spMkLst>
        </pc:spChg>
        <pc:spChg chg="mod">
          <ac:chgData name="Song, Lixing" userId="d86a4794-d57c-4f6d-acee-3349d9d3edfc" providerId="ADAL" clId="{3DB7AE05-0F07-FE4F-998C-F915C7572059}" dt="2018-09-10T14:48:29.755" v="1174" actId="2711"/>
          <ac:spMkLst>
            <pc:docMk/>
            <pc:sldMk cId="1582634444" sldId="284"/>
            <ac:spMk id="3" creationId="{8C71C2BA-E3DE-CC4F-BFCC-F6E00C764D80}"/>
          </ac:spMkLst>
        </pc:spChg>
        <pc:picChg chg="add mod">
          <ac:chgData name="Song, Lixing" userId="d86a4794-d57c-4f6d-acee-3349d9d3edfc" providerId="ADAL" clId="{3DB7AE05-0F07-FE4F-998C-F915C7572059}" dt="2018-09-10T14:48:43.843" v="1177" actId="1076"/>
          <ac:picMkLst>
            <pc:docMk/>
            <pc:sldMk cId="1582634444" sldId="284"/>
            <ac:picMk id="4" creationId="{8C1070B1-DB75-6D45-B031-CFFEA68494E8}"/>
          </ac:picMkLst>
        </pc:picChg>
      </pc:sldChg>
    </pc:docChg>
  </pc:docChgLst>
  <pc:docChgLst>
    <pc:chgData name="Song, Lixing" userId="d86a4794-d57c-4f6d-acee-3349d9d3edfc" providerId="ADAL" clId="{41CAD8FE-0633-0C44-91B6-9FBD914D6317}"/>
    <pc:docChg chg="undo custSel addSld delSld modSld">
      <pc:chgData name="Song, Lixing" userId="d86a4794-d57c-4f6d-acee-3349d9d3edfc" providerId="ADAL" clId="{41CAD8FE-0633-0C44-91B6-9FBD914D6317}" dt="2018-09-10T14:14:12.130" v="1581" actId="20577"/>
      <pc:docMkLst>
        <pc:docMk/>
      </pc:docMkLst>
      <pc:sldChg chg="addSp modSp">
        <pc:chgData name="Song, Lixing" userId="d86a4794-d57c-4f6d-acee-3349d9d3edfc" providerId="ADAL" clId="{41CAD8FE-0633-0C44-91B6-9FBD914D6317}" dt="2018-09-06T14:55:55.546" v="32" actId="1076"/>
        <pc:sldMkLst>
          <pc:docMk/>
          <pc:sldMk cId="25011158" sldId="256"/>
        </pc:sldMkLst>
        <pc:spChg chg="mod">
          <ac:chgData name="Song, Lixing" userId="d86a4794-d57c-4f6d-acee-3349d9d3edfc" providerId="ADAL" clId="{41CAD8FE-0633-0C44-91B6-9FBD914D6317}" dt="2018-09-06T14:55:32.881" v="6" actId="20577"/>
          <ac:spMkLst>
            <pc:docMk/>
            <pc:sldMk cId="25011158" sldId="256"/>
            <ac:spMk id="2" creationId="{6DDA001A-43E3-1449-893B-948F2BFF68B6}"/>
          </ac:spMkLst>
        </pc:spChg>
        <pc:picChg chg="add mod">
          <ac:chgData name="Song, Lixing" userId="d86a4794-d57c-4f6d-acee-3349d9d3edfc" providerId="ADAL" clId="{41CAD8FE-0633-0C44-91B6-9FBD914D6317}" dt="2018-09-06T14:55:55.546" v="32" actId="1076"/>
          <ac:picMkLst>
            <pc:docMk/>
            <pc:sldMk cId="25011158" sldId="256"/>
            <ac:picMk id="4" creationId="{95A6CB21-8DC7-4747-9FFF-3CDD155273EA}"/>
          </ac:picMkLst>
        </pc:picChg>
      </pc:sldChg>
      <pc:sldChg chg="modSp">
        <pc:chgData name="Song, Lixing" userId="d86a4794-d57c-4f6d-acee-3349d9d3edfc" providerId="ADAL" clId="{41CAD8FE-0633-0C44-91B6-9FBD914D6317}" dt="2018-09-06T14:57:10.737" v="149" actId="20577"/>
        <pc:sldMkLst>
          <pc:docMk/>
          <pc:sldMk cId="2271909618" sldId="257"/>
        </pc:sldMkLst>
        <pc:spChg chg="mod">
          <ac:chgData name="Song, Lixing" userId="d86a4794-d57c-4f6d-acee-3349d9d3edfc" providerId="ADAL" clId="{41CAD8FE-0633-0C44-91B6-9FBD914D6317}" dt="2018-09-06T14:57:10.737" v="149" actId="20577"/>
          <ac:spMkLst>
            <pc:docMk/>
            <pc:sldMk cId="2271909618" sldId="257"/>
            <ac:spMk id="3" creationId="{095DE202-EB32-0E4D-8243-EA7B4451A8E2}"/>
          </ac:spMkLst>
        </pc:spChg>
      </pc:sldChg>
    </pc:docChg>
  </pc:docChgLst>
  <pc:docChgLst>
    <pc:chgData name="Song, Lixing" userId="d86a4794-d57c-4f6d-acee-3349d9d3edfc" providerId="ADAL" clId="{63E5B0BA-7CA7-664C-A874-0CD1DDB96575}"/>
  </pc:docChgLst>
  <pc:docChgLst>
    <pc:chgData name="Song, Lixing" userId="d86a4794-d57c-4f6d-acee-3349d9d3edfc" providerId="ADAL" clId="{57BE710F-CAAC-5C4C-B1E2-33D10347FAC9}"/>
    <pc:docChg chg="undo custSel addSld delSld modSld sldOrd">
      <pc:chgData name="Song, Lixing" userId="d86a4794-d57c-4f6d-acee-3349d9d3edfc" providerId="ADAL" clId="{57BE710F-CAAC-5C4C-B1E2-33D10347FAC9}" dt="2018-09-05T16:53:15.803" v="2641" actId="114"/>
      <pc:docMkLst>
        <pc:docMk/>
      </pc:docMkLst>
    </pc:docChg>
  </pc:docChgLst>
  <pc:docChgLst>
    <pc:chgData name="Song, Lixing" userId="d86a4794-d57c-4f6d-acee-3349d9d3edfc" providerId="ADAL" clId="{DE4E7ECB-2978-1244-B374-6C6C0AE9F7D6}"/>
  </pc:docChgLst>
  <pc:docChgLst>
    <pc:chgData name="Song, Lixing" userId="d86a4794-d57c-4f6d-acee-3349d9d3edfc" providerId="ADAL" clId="{DE7A55F2-F793-4B51-B0A1-67DDF06A0380}"/>
    <pc:docChg chg="custSel addSld delSld modSld">
      <pc:chgData name="Song, Lixing" userId="d86a4794-d57c-4f6d-acee-3349d9d3edfc" providerId="ADAL" clId="{DE7A55F2-F793-4B51-B0A1-67DDF06A0380}" dt="2018-12-04T18:36:48.160" v="135" actId="207"/>
      <pc:docMkLst>
        <pc:docMk/>
      </pc:docMkLst>
      <pc:sldChg chg="addSp delSp modSp">
        <pc:chgData name="Song, Lixing" userId="d86a4794-d57c-4f6d-acee-3349d9d3edfc" providerId="ADAL" clId="{DE7A55F2-F793-4B51-B0A1-67DDF06A0380}" dt="2018-12-04T17:12:20.602" v="103"/>
        <pc:sldMkLst>
          <pc:docMk/>
          <pc:sldMk cId="2271909618" sldId="257"/>
        </pc:sldMkLst>
        <pc:spChg chg="mod">
          <ac:chgData name="Song, Lixing" userId="d86a4794-d57c-4f6d-acee-3349d9d3edfc" providerId="ADAL" clId="{DE7A55F2-F793-4B51-B0A1-67DDF06A0380}" dt="2018-12-04T17:12:15.815" v="101"/>
          <ac:spMkLst>
            <pc:docMk/>
            <pc:sldMk cId="2271909618" sldId="257"/>
            <ac:spMk id="3" creationId="{095DE202-EB32-0E4D-8243-EA7B4451A8E2}"/>
          </ac:spMkLst>
        </pc:spChg>
        <pc:spChg chg="add del mod">
          <ac:chgData name="Song, Lixing" userId="d86a4794-d57c-4f6d-acee-3349d9d3edfc" providerId="ADAL" clId="{DE7A55F2-F793-4B51-B0A1-67DDF06A0380}" dt="2018-12-04T17:12:20.602" v="103"/>
          <ac:spMkLst>
            <pc:docMk/>
            <pc:sldMk cId="2271909618" sldId="257"/>
            <ac:spMk id="4" creationId="{F935C8D3-6769-4246-A490-E404AA9CFFCD}"/>
          </ac:spMkLst>
        </pc:spChg>
      </pc:sldChg>
      <pc:sldChg chg="modSp">
        <pc:chgData name="Song, Lixing" userId="d86a4794-d57c-4f6d-acee-3349d9d3edfc" providerId="ADAL" clId="{DE7A55F2-F793-4B51-B0A1-67DDF06A0380}" dt="2018-12-04T15:45:14.498" v="45" actId="20577"/>
        <pc:sldMkLst>
          <pc:docMk/>
          <pc:sldMk cId="872043914" sldId="259"/>
        </pc:sldMkLst>
        <pc:spChg chg="mod">
          <ac:chgData name="Song, Lixing" userId="d86a4794-d57c-4f6d-acee-3349d9d3edfc" providerId="ADAL" clId="{DE7A55F2-F793-4B51-B0A1-67DDF06A0380}" dt="2018-12-04T15:45:14.498" v="45" actId="20577"/>
          <ac:spMkLst>
            <pc:docMk/>
            <pc:sldMk cId="872043914" sldId="259"/>
            <ac:spMk id="3" creationId="{4337465C-65AA-3044-967A-63A4BE2CE8E6}"/>
          </ac:spMkLst>
        </pc:spChg>
      </pc:sldChg>
      <pc:sldChg chg="addSp delSp modSp add">
        <pc:chgData name="Song, Lixing" userId="d86a4794-d57c-4f6d-acee-3349d9d3edfc" providerId="ADAL" clId="{DE7A55F2-F793-4B51-B0A1-67DDF06A0380}" dt="2018-12-04T17:22:51.301" v="130" actId="1076"/>
        <pc:sldMkLst>
          <pc:docMk/>
          <pc:sldMk cId="0" sldId="260"/>
        </pc:sldMkLst>
        <pc:spChg chg="mod">
          <ac:chgData name="Song, Lixing" userId="d86a4794-d57c-4f6d-acee-3349d9d3edfc" providerId="ADAL" clId="{DE7A55F2-F793-4B51-B0A1-67DDF06A0380}" dt="2018-12-04T15:51:09.938" v="53" actId="1076"/>
          <ac:spMkLst>
            <pc:docMk/>
            <pc:sldMk cId="0" sldId="260"/>
            <ac:spMk id="120" creationId="{00000000-0000-0000-0000-000000000000}"/>
          </ac:spMkLst>
        </pc:spChg>
        <pc:picChg chg="add mod ord">
          <ac:chgData name="Song, Lixing" userId="d86a4794-d57c-4f6d-acee-3349d9d3edfc" providerId="ADAL" clId="{DE7A55F2-F793-4B51-B0A1-67DDF06A0380}" dt="2018-12-04T17:22:51.301" v="130" actId="1076"/>
          <ac:picMkLst>
            <pc:docMk/>
            <pc:sldMk cId="0" sldId="260"/>
            <ac:picMk id="6" creationId="{DF75CC7D-8019-4FA1-9F42-755E0B340FF8}"/>
          </ac:picMkLst>
        </pc:picChg>
        <pc:picChg chg="del">
          <ac:chgData name="Song, Lixing" userId="d86a4794-d57c-4f6d-acee-3349d9d3edfc" providerId="ADAL" clId="{DE7A55F2-F793-4B51-B0A1-67DDF06A0380}" dt="2018-12-04T17:22:38.144" v="126" actId="478"/>
          <ac:picMkLst>
            <pc:docMk/>
            <pc:sldMk cId="0" sldId="260"/>
            <ac:picMk id="121" creationId="{00000000-0000-0000-0000-000000000000}"/>
          </ac:picMkLst>
        </pc:picChg>
      </pc:sldChg>
      <pc:sldChg chg="addSp delSp modSp">
        <pc:chgData name="Song, Lixing" userId="d86a4794-d57c-4f6d-acee-3349d9d3edfc" providerId="ADAL" clId="{DE7A55F2-F793-4B51-B0A1-67DDF06A0380}" dt="2018-12-04T17:09:45.568" v="70" actId="1076"/>
        <pc:sldMkLst>
          <pc:docMk/>
          <pc:sldMk cId="460285695" sldId="261"/>
        </pc:sldMkLst>
        <pc:picChg chg="del">
          <ac:chgData name="Song, Lixing" userId="d86a4794-d57c-4f6d-acee-3349d9d3edfc" providerId="ADAL" clId="{DE7A55F2-F793-4B51-B0A1-67DDF06A0380}" dt="2018-12-04T17:09:17.165" v="67" actId="478"/>
          <ac:picMkLst>
            <pc:docMk/>
            <pc:sldMk cId="460285695" sldId="261"/>
            <ac:picMk id="4" creationId="{EAB24B7F-A47A-2346-B218-DDD047962879}"/>
          </ac:picMkLst>
        </pc:picChg>
        <pc:picChg chg="add mod">
          <ac:chgData name="Song, Lixing" userId="d86a4794-d57c-4f6d-acee-3349d9d3edfc" providerId="ADAL" clId="{DE7A55F2-F793-4B51-B0A1-67DDF06A0380}" dt="2018-12-04T17:09:45.568" v="70" actId="1076"/>
          <ac:picMkLst>
            <pc:docMk/>
            <pc:sldMk cId="460285695" sldId="261"/>
            <ac:picMk id="1026" creationId="{4EAC4325-C593-4185-A031-DAF3DDF9F88B}"/>
          </ac:picMkLst>
        </pc:picChg>
      </pc:sldChg>
      <pc:sldChg chg="add del">
        <pc:chgData name="Song, Lixing" userId="d86a4794-d57c-4f6d-acee-3349d9d3edfc" providerId="ADAL" clId="{DE7A55F2-F793-4B51-B0A1-67DDF06A0380}" dt="2018-12-04T15:50:33.987" v="52" actId="2696"/>
        <pc:sldMkLst>
          <pc:docMk/>
          <pc:sldMk cId="0" sldId="263"/>
        </pc:sldMkLst>
      </pc:sldChg>
      <pc:sldChg chg="modSp add">
        <pc:chgData name="Song, Lixing" userId="d86a4794-d57c-4f6d-acee-3349d9d3edfc" providerId="ADAL" clId="{DE7A55F2-F793-4B51-B0A1-67DDF06A0380}" dt="2018-12-04T15:51:22.206" v="55" actId="1076"/>
        <pc:sldMkLst>
          <pc:docMk/>
          <pc:sldMk cId="0" sldId="264"/>
        </pc:sldMkLst>
        <pc:spChg chg="mod">
          <ac:chgData name="Song, Lixing" userId="d86a4794-d57c-4f6d-acee-3349d9d3edfc" providerId="ADAL" clId="{DE7A55F2-F793-4B51-B0A1-67DDF06A0380}" dt="2018-12-04T15:51:22.206" v="55" actId="1076"/>
          <ac:spMkLst>
            <pc:docMk/>
            <pc:sldMk cId="0" sldId="264"/>
            <ac:spMk id="150" creationId="{00000000-0000-0000-0000-000000000000}"/>
          </ac:spMkLst>
        </pc:spChg>
        <pc:spChg chg="mod">
          <ac:chgData name="Song, Lixing" userId="d86a4794-d57c-4f6d-acee-3349d9d3edfc" providerId="ADAL" clId="{DE7A55F2-F793-4B51-B0A1-67DDF06A0380}" dt="2018-12-04T15:51:18.730" v="54" actId="14100"/>
          <ac:spMkLst>
            <pc:docMk/>
            <pc:sldMk cId="0" sldId="264"/>
            <ac:spMk id="154" creationId="{00000000-0000-0000-0000-000000000000}"/>
          </ac:spMkLst>
        </pc:spChg>
        <pc:cxnChg chg="mod">
          <ac:chgData name="Song, Lixing" userId="d86a4794-d57c-4f6d-acee-3349d9d3edfc" providerId="ADAL" clId="{DE7A55F2-F793-4B51-B0A1-67DDF06A0380}" dt="2018-12-04T15:51:18.730" v="54" actId="14100"/>
          <ac:cxnSpMkLst>
            <pc:docMk/>
            <pc:sldMk cId="0" sldId="264"/>
            <ac:cxnSpMk id="157" creationId="{00000000-0000-0000-0000-000000000000}"/>
          </ac:cxnSpMkLst>
        </pc:cxnChg>
        <pc:cxnChg chg="mod">
          <ac:chgData name="Song, Lixing" userId="d86a4794-d57c-4f6d-acee-3349d9d3edfc" providerId="ADAL" clId="{DE7A55F2-F793-4B51-B0A1-67DDF06A0380}" dt="2018-12-04T15:51:18.730" v="54" actId="14100"/>
          <ac:cxnSpMkLst>
            <pc:docMk/>
            <pc:sldMk cId="0" sldId="264"/>
            <ac:cxnSpMk id="158" creationId="{00000000-0000-0000-0000-000000000000}"/>
          </ac:cxnSpMkLst>
        </pc:cxnChg>
      </pc:sldChg>
      <pc:sldChg chg="modSp">
        <pc:chgData name="Song, Lixing" userId="d86a4794-d57c-4f6d-acee-3349d9d3edfc" providerId="ADAL" clId="{DE7A55F2-F793-4B51-B0A1-67DDF06A0380}" dt="2018-12-04T15:45:34.974" v="46" actId="20577"/>
        <pc:sldMkLst>
          <pc:docMk/>
          <pc:sldMk cId="2253247385" sldId="278"/>
        </pc:sldMkLst>
        <pc:spChg chg="mod">
          <ac:chgData name="Song, Lixing" userId="d86a4794-d57c-4f6d-acee-3349d9d3edfc" providerId="ADAL" clId="{DE7A55F2-F793-4B51-B0A1-67DDF06A0380}" dt="2018-12-04T15:45:34.974" v="46" actId="20577"/>
          <ac:spMkLst>
            <pc:docMk/>
            <pc:sldMk cId="2253247385" sldId="278"/>
            <ac:spMk id="3" creationId="{522A9472-C51C-4686-A23C-5774C9EA6E08}"/>
          </ac:spMkLst>
        </pc:spChg>
      </pc:sldChg>
      <pc:sldChg chg="del">
        <pc:chgData name="Song, Lixing" userId="d86a4794-d57c-4f6d-acee-3349d9d3edfc" providerId="ADAL" clId="{DE7A55F2-F793-4B51-B0A1-67DDF06A0380}" dt="2018-12-04T16:22:05.360" v="56" actId="2696"/>
        <pc:sldMkLst>
          <pc:docMk/>
          <pc:sldMk cId="2920047004" sldId="279"/>
        </pc:sldMkLst>
      </pc:sldChg>
      <pc:sldChg chg="addSp modSp">
        <pc:chgData name="Song, Lixing" userId="d86a4794-d57c-4f6d-acee-3349d9d3edfc" providerId="ADAL" clId="{DE7A55F2-F793-4B51-B0A1-67DDF06A0380}" dt="2018-12-04T17:17:39.887" v="114" actId="1076"/>
        <pc:sldMkLst>
          <pc:docMk/>
          <pc:sldMk cId="3172005638" sldId="285"/>
        </pc:sldMkLst>
        <pc:spChg chg="add mod">
          <ac:chgData name="Song, Lixing" userId="d86a4794-d57c-4f6d-acee-3349d9d3edfc" providerId="ADAL" clId="{DE7A55F2-F793-4B51-B0A1-67DDF06A0380}" dt="2018-12-04T17:17:39.887" v="114" actId="1076"/>
          <ac:spMkLst>
            <pc:docMk/>
            <pc:sldMk cId="3172005638" sldId="285"/>
            <ac:spMk id="3" creationId="{FBD37DAF-7179-4100-B17B-B00BF85368F7}"/>
          </ac:spMkLst>
        </pc:spChg>
      </pc:sldChg>
      <pc:sldChg chg="addSp modSp">
        <pc:chgData name="Song, Lixing" userId="d86a4794-d57c-4f6d-acee-3349d9d3edfc" providerId="ADAL" clId="{DE7A55F2-F793-4B51-B0A1-67DDF06A0380}" dt="2018-12-04T17:18:03.724" v="125" actId="1076"/>
        <pc:sldMkLst>
          <pc:docMk/>
          <pc:sldMk cId="2649921958" sldId="286"/>
        </pc:sldMkLst>
        <pc:spChg chg="add mod">
          <ac:chgData name="Song, Lixing" userId="d86a4794-d57c-4f6d-acee-3349d9d3edfc" providerId="ADAL" clId="{DE7A55F2-F793-4B51-B0A1-67DDF06A0380}" dt="2018-12-04T17:18:03.724" v="125" actId="1076"/>
          <ac:spMkLst>
            <pc:docMk/>
            <pc:sldMk cId="2649921958" sldId="286"/>
            <ac:spMk id="3" creationId="{C76A229E-CF21-4F73-B1CD-28CCB07F27CF}"/>
          </ac:spMkLst>
        </pc:spChg>
      </pc:sldChg>
      <pc:sldChg chg="addSp delSp modSp">
        <pc:chgData name="Song, Lixing" userId="d86a4794-d57c-4f6d-acee-3349d9d3edfc" providerId="ADAL" clId="{DE7A55F2-F793-4B51-B0A1-67DDF06A0380}" dt="2018-12-04T18:36:48.160" v="135" actId="207"/>
        <pc:sldMkLst>
          <pc:docMk/>
          <pc:sldMk cId="1950309225" sldId="287"/>
        </pc:sldMkLst>
        <pc:spChg chg="mod">
          <ac:chgData name="Song, Lixing" userId="d86a4794-d57c-4f6d-acee-3349d9d3edfc" providerId="ADAL" clId="{DE7A55F2-F793-4B51-B0A1-67DDF06A0380}" dt="2018-12-04T18:36:48.160" v="135" actId="207"/>
          <ac:spMkLst>
            <pc:docMk/>
            <pc:sldMk cId="1950309225" sldId="287"/>
            <ac:spMk id="3" creationId="{EFAA8B19-FBDD-1346-BD0A-4509D36B821A}"/>
          </ac:spMkLst>
        </pc:spChg>
        <pc:inkChg chg="add del">
          <ac:chgData name="Song, Lixing" userId="d86a4794-d57c-4f6d-acee-3349d9d3edfc" providerId="ADAL" clId="{DE7A55F2-F793-4B51-B0A1-67DDF06A0380}" dt="2018-12-04T18:36:34.452" v="134" actId="478"/>
          <ac:inkMkLst>
            <pc:docMk/>
            <pc:sldMk cId="1950309225" sldId="287"/>
            <ac:inkMk id="4" creationId="{7A5524D0-9671-48FB-B643-705D51965E6D}"/>
          </ac:inkMkLst>
        </pc:inkChg>
      </pc:sldChg>
      <pc:sldChg chg="delSp modSp">
        <pc:chgData name="Song, Lixing" userId="d86a4794-d57c-4f6d-acee-3349d9d3edfc" providerId="ADAL" clId="{DE7A55F2-F793-4B51-B0A1-67DDF06A0380}" dt="2018-12-04T17:51:54.973" v="132" actId="478"/>
        <pc:sldMkLst>
          <pc:docMk/>
          <pc:sldMk cId="1998034596" sldId="289"/>
        </pc:sldMkLst>
        <pc:spChg chg="mod">
          <ac:chgData name="Song, Lixing" userId="d86a4794-d57c-4f6d-acee-3349d9d3edfc" providerId="ADAL" clId="{DE7A55F2-F793-4B51-B0A1-67DDF06A0380}" dt="2018-12-04T17:51:43.418" v="131" actId="313"/>
          <ac:spMkLst>
            <pc:docMk/>
            <pc:sldMk cId="1998034596" sldId="289"/>
            <ac:spMk id="2" creationId="{3297F697-C2EC-794F-A717-824C90C80219}"/>
          </ac:spMkLst>
        </pc:spChg>
        <pc:spChg chg="del">
          <ac:chgData name="Song, Lixing" userId="d86a4794-d57c-4f6d-acee-3349d9d3edfc" providerId="ADAL" clId="{DE7A55F2-F793-4B51-B0A1-67DDF06A0380}" dt="2018-12-04T17:51:54.973" v="132" actId="478"/>
          <ac:spMkLst>
            <pc:docMk/>
            <pc:sldMk cId="1998034596" sldId="289"/>
            <ac:spMk id="3" creationId="{02DC6ACB-95BF-C748-9D89-8B94FAC2060B}"/>
          </ac:spMkLst>
        </pc:spChg>
      </pc:sldChg>
      <pc:sldChg chg="add del">
        <pc:chgData name="Song, Lixing" userId="d86a4794-d57c-4f6d-acee-3349d9d3edfc" providerId="ADAL" clId="{DE7A55F2-F793-4B51-B0A1-67DDF06A0380}" dt="2018-12-04T15:48:50.154" v="49" actId="2696"/>
        <pc:sldMkLst>
          <pc:docMk/>
          <pc:sldMk cId="971492683" sldId="291"/>
        </pc:sldMkLst>
      </pc:sldChg>
    </pc:docChg>
  </pc:docChgLst>
  <pc:docChgLst>
    <pc:chgData name="Song, Lixing" userId="d86a4794-d57c-4f6d-acee-3349d9d3edfc" providerId="ADAL" clId="{732B09EE-E6EC-984C-819C-1A4B7AAE132D}"/>
    <pc:docChg chg="undo custSel addSld delSld modSld sldOrd">
      <pc:chgData name="Song, Lixing" userId="d86a4794-d57c-4f6d-acee-3349d9d3edfc" providerId="ADAL" clId="{732B09EE-E6EC-984C-819C-1A4B7AAE132D}" dt="2018-12-02T04:16:24.444" v="528" actId="20577"/>
      <pc:docMkLst>
        <pc:docMk/>
      </pc:docMkLst>
      <pc:sldChg chg="modSp ord">
        <pc:chgData name="Song, Lixing" userId="d86a4794-d57c-4f6d-acee-3349d9d3edfc" providerId="ADAL" clId="{732B09EE-E6EC-984C-819C-1A4B7AAE132D}" dt="2018-12-02T02:36:48.135" v="7" actId="20577"/>
        <pc:sldMkLst>
          <pc:docMk/>
          <pc:sldMk cId="2271909618" sldId="257"/>
        </pc:sldMkLst>
        <pc:spChg chg="mod">
          <ac:chgData name="Song, Lixing" userId="d86a4794-d57c-4f6d-acee-3349d9d3edfc" providerId="ADAL" clId="{732B09EE-E6EC-984C-819C-1A4B7AAE132D}" dt="2018-12-02T02:36:43.050" v="6" actId="20577"/>
          <ac:spMkLst>
            <pc:docMk/>
            <pc:sldMk cId="2271909618" sldId="257"/>
            <ac:spMk id="2" creationId="{5AF624CB-CA39-A047-AFEC-D29B77AD3090}"/>
          </ac:spMkLst>
        </pc:spChg>
        <pc:spChg chg="mod">
          <ac:chgData name="Song, Lixing" userId="d86a4794-d57c-4f6d-acee-3349d9d3edfc" providerId="ADAL" clId="{732B09EE-E6EC-984C-819C-1A4B7AAE132D}" dt="2018-12-02T02:36:48.135" v="7" actId="20577"/>
          <ac:spMkLst>
            <pc:docMk/>
            <pc:sldMk cId="2271909618" sldId="257"/>
            <ac:spMk id="3" creationId="{095DE202-EB32-0E4D-8243-EA7B4451A8E2}"/>
          </ac:spMkLst>
        </pc:spChg>
      </pc:sldChg>
      <pc:sldChg chg="modSp add del ord">
        <pc:chgData name="Song, Lixing" userId="d86a4794-d57c-4f6d-acee-3349d9d3edfc" providerId="ADAL" clId="{732B09EE-E6EC-984C-819C-1A4B7AAE132D}" dt="2018-12-02T03:59:01.735" v="158"/>
        <pc:sldMkLst>
          <pc:docMk/>
          <pc:sldMk cId="460285695" sldId="261"/>
        </pc:sldMkLst>
        <pc:spChg chg="mod">
          <ac:chgData name="Song, Lixing" userId="d86a4794-d57c-4f6d-acee-3349d9d3edfc" providerId="ADAL" clId="{732B09EE-E6EC-984C-819C-1A4B7AAE132D}" dt="2018-12-02T02:38:47.467" v="32" actId="20577"/>
          <ac:spMkLst>
            <pc:docMk/>
            <pc:sldMk cId="460285695" sldId="261"/>
            <ac:spMk id="3" creationId="{04BCFF97-B338-CA49-9478-6FD8EEB566EE}"/>
          </ac:spMkLst>
        </pc:spChg>
      </pc:sldChg>
      <pc:sldChg chg="modSp">
        <pc:chgData name="Song, Lixing" userId="d86a4794-d57c-4f6d-acee-3349d9d3edfc" providerId="ADAL" clId="{732B09EE-E6EC-984C-819C-1A4B7AAE132D}" dt="2018-12-02T02:39:31.919" v="33" actId="20577"/>
        <pc:sldMkLst>
          <pc:docMk/>
          <pc:sldMk cId="2253247385" sldId="278"/>
        </pc:sldMkLst>
        <pc:spChg chg="mod">
          <ac:chgData name="Song, Lixing" userId="d86a4794-d57c-4f6d-acee-3349d9d3edfc" providerId="ADAL" clId="{732B09EE-E6EC-984C-819C-1A4B7AAE132D}" dt="2018-12-02T02:39:31.919" v="33" actId="20577"/>
          <ac:spMkLst>
            <pc:docMk/>
            <pc:sldMk cId="2253247385" sldId="278"/>
            <ac:spMk id="3" creationId="{522A9472-C51C-4686-A23C-5774C9EA6E08}"/>
          </ac:spMkLst>
        </pc:spChg>
      </pc:sldChg>
      <pc:sldChg chg="addSp delSp modSp">
        <pc:chgData name="Song, Lixing" userId="d86a4794-d57c-4f6d-acee-3349d9d3edfc" providerId="ADAL" clId="{732B09EE-E6EC-984C-819C-1A4B7AAE132D}" dt="2018-12-02T04:10:18.489" v="407" actId="1076"/>
        <pc:sldMkLst>
          <pc:docMk/>
          <pc:sldMk cId="3611846510" sldId="282"/>
        </pc:sldMkLst>
        <pc:picChg chg="del">
          <ac:chgData name="Song, Lixing" userId="d86a4794-d57c-4f6d-acee-3349d9d3edfc" providerId="ADAL" clId="{732B09EE-E6EC-984C-819C-1A4B7AAE132D}" dt="2018-12-02T04:10:12.121" v="404" actId="478"/>
          <ac:picMkLst>
            <pc:docMk/>
            <pc:sldMk cId="3611846510" sldId="282"/>
            <ac:picMk id="4" creationId="{96199B3D-501B-FC4B-A6EC-6578B2FF3F83}"/>
          </ac:picMkLst>
        </pc:picChg>
        <pc:picChg chg="add mod">
          <ac:chgData name="Song, Lixing" userId="d86a4794-d57c-4f6d-acee-3349d9d3edfc" providerId="ADAL" clId="{732B09EE-E6EC-984C-819C-1A4B7AAE132D}" dt="2018-12-02T04:10:18.489" v="407" actId="1076"/>
          <ac:picMkLst>
            <pc:docMk/>
            <pc:sldMk cId="3611846510" sldId="282"/>
            <ac:picMk id="5" creationId="{8A4B6B1F-C655-7940-9E98-4AD9B9BA60E0}"/>
          </ac:picMkLst>
        </pc:picChg>
      </pc:sldChg>
      <pc:sldChg chg="addSp delSp modSp">
        <pc:chgData name="Song, Lixing" userId="d86a4794-d57c-4f6d-acee-3349d9d3edfc" providerId="ADAL" clId="{732B09EE-E6EC-984C-819C-1A4B7AAE132D}" dt="2018-12-02T04:10:37.569" v="412" actId="1076"/>
        <pc:sldMkLst>
          <pc:docMk/>
          <pc:sldMk cId="490207244" sldId="283"/>
        </pc:sldMkLst>
        <pc:picChg chg="del">
          <ac:chgData name="Song, Lixing" userId="d86a4794-d57c-4f6d-acee-3349d9d3edfc" providerId="ADAL" clId="{732B09EE-E6EC-984C-819C-1A4B7AAE132D}" dt="2018-12-02T04:10:30.683" v="408" actId="478"/>
          <ac:picMkLst>
            <pc:docMk/>
            <pc:sldMk cId="490207244" sldId="283"/>
            <ac:picMk id="4" creationId="{8128B7B3-C883-0B4E-9CC0-F4F58EA9368F}"/>
          </ac:picMkLst>
        </pc:picChg>
        <pc:picChg chg="add mod">
          <ac:chgData name="Song, Lixing" userId="d86a4794-d57c-4f6d-acee-3349d9d3edfc" providerId="ADAL" clId="{732B09EE-E6EC-984C-819C-1A4B7AAE132D}" dt="2018-12-02T04:10:37.569" v="412" actId="1076"/>
          <ac:picMkLst>
            <pc:docMk/>
            <pc:sldMk cId="490207244" sldId="283"/>
            <ac:picMk id="5" creationId="{F80C5611-6E4E-7643-809A-DD20CBDAB5E8}"/>
          </ac:picMkLst>
        </pc:picChg>
      </pc:sldChg>
      <pc:sldChg chg="addSp delSp modSp">
        <pc:chgData name="Song, Lixing" userId="d86a4794-d57c-4f6d-acee-3349d9d3edfc" providerId="ADAL" clId="{732B09EE-E6EC-984C-819C-1A4B7AAE132D}" dt="2018-12-02T04:11:31.762" v="419" actId="14100"/>
        <pc:sldMkLst>
          <pc:docMk/>
          <pc:sldMk cId="1582634444" sldId="284"/>
        </pc:sldMkLst>
        <pc:spChg chg="mod">
          <ac:chgData name="Song, Lixing" userId="d86a4794-d57c-4f6d-acee-3349d9d3edfc" providerId="ADAL" clId="{732B09EE-E6EC-984C-819C-1A4B7AAE132D}" dt="2018-12-02T04:11:27.467" v="417" actId="20577"/>
          <ac:spMkLst>
            <pc:docMk/>
            <pc:sldMk cId="1582634444" sldId="284"/>
            <ac:spMk id="3" creationId="{8C71C2BA-E3DE-CC4F-BFCC-F6E00C764D80}"/>
          </ac:spMkLst>
        </pc:spChg>
        <pc:picChg chg="del">
          <ac:chgData name="Song, Lixing" userId="d86a4794-d57c-4f6d-acee-3349d9d3edfc" providerId="ADAL" clId="{732B09EE-E6EC-984C-819C-1A4B7AAE132D}" dt="2018-12-02T04:10:47.202" v="414" actId="478"/>
          <ac:picMkLst>
            <pc:docMk/>
            <pc:sldMk cId="1582634444" sldId="284"/>
            <ac:picMk id="4" creationId="{8C1070B1-DB75-6D45-B031-CFFEA68494E8}"/>
          </ac:picMkLst>
        </pc:picChg>
        <pc:picChg chg="add mod">
          <ac:chgData name="Song, Lixing" userId="d86a4794-d57c-4f6d-acee-3349d9d3edfc" providerId="ADAL" clId="{732B09EE-E6EC-984C-819C-1A4B7AAE132D}" dt="2018-12-02T04:11:31.762" v="419" actId="14100"/>
          <ac:picMkLst>
            <pc:docMk/>
            <pc:sldMk cId="1582634444" sldId="284"/>
            <ac:picMk id="5" creationId="{EEC95F35-D0F0-9842-81CF-61C4F67B32DE}"/>
          </ac:picMkLst>
        </pc:picChg>
      </pc:sldChg>
      <pc:sldChg chg="addSp delSp modSp add">
        <pc:chgData name="Song, Lixing" userId="d86a4794-d57c-4f6d-acee-3349d9d3edfc" providerId="ADAL" clId="{732B09EE-E6EC-984C-819C-1A4B7AAE132D}" dt="2018-12-02T03:58:01.558" v="113" actId="1076"/>
        <pc:sldMkLst>
          <pc:docMk/>
          <pc:sldMk cId="3172005638" sldId="285"/>
        </pc:sldMkLst>
        <pc:spChg chg="mod">
          <ac:chgData name="Song, Lixing" userId="d86a4794-d57c-4f6d-acee-3349d9d3edfc" providerId="ADAL" clId="{732B09EE-E6EC-984C-819C-1A4B7AAE132D}" dt="2018-12-02T03:57:48.390" v="108" actId="20577"/>
          <ac:spMkLst>
            <pc:docMk/>
            <pc:sldMk cId="3172005638" sldId="285"/>
            <ac:spMk id="2" creationId="{62299FD6-CDEE-0A46-80CD-322BAEC6AA24}"/>
          </ac:spMkLst>
        </pc:spChg>
        <pc:spChg chg="del">
          <ac:chgData name="Song, Lixing" userId="d86a4794-d57c-4f6d-acee-3349d9d3edfc" providerId="ADAL" clId="{732B09EE-E6EC-984C-819C-1A4B7AAE132D}" dt="2018-12-02T03:57:33.287" v="63"/>
          <ac:spMkLst>
            <pc:docMk/>
            <pc:sldMk cId="3172005638" sldId="285"/>
            <ac:spMk id="3" creationId="{77373098-7DD2-DD4D-8870-35AABB011044}"/>
          </ac:spMkLst>
        </pc:spChg>
        <pc:picChg chg="add mod">
          <ac:chgData name="Song, Lixing" userId="d86a4794-d57c-4f6d-acee-3349d9d3edfc" providerId="ADAL" clId="{732B09EE-E6EC-984C-819C-1A4B7AAE132D}" dt="2018-12-02T03:58:01.558" v="113" actId="1076"/>
          <ac:picMkLst>
            <pc:docMk/>
            <pc:sldMk cId="3172005638" sldId="285"/>
            <ac:picMk id="4" creationId="{ADF3A6E4-69F1-CF46-9B6E-10D95BE83A30}"/>
          </ac:picMkLst>
        </pc:picChg>
      </pc:sldChg>
      <pc:sldChg chg="addSp delSp modSp add">
        <pc:chgData name="Song, Lixing" userId="d86a4794-d57c-4f6d-acee-3349d9d3edfc" providerId="ADAL" clId="{732B09EE-E6EC-984C-819C-1A4B7AAE132D}" dt="2018-12-02T03:58:53.398" v="157" actId="1076"/>
        <pc:sldMkLst>
          <pc:docMk/>
          <pc:sldMk cId="2649921958" sldId="286"/>
        </pc:sldMkLst>
        <pc:spChg chg="mod">
          <ac:chgData name="Song, Lixing" userId="d86a4794-d57c-4f6d-acee-3349d9d3edfc" providerId="ADAL" clId="{732B09EE-E6EC-984C-819C-1A4B7AAE132D}" dt="2018-12-02T03:58:37.158" v="153" actId="20577"/>
          <ac:spMkLst>
            <pc:docMk/>
            <pc:sldMk cId="2649921958" sldId="286"/>
            <ac:spMk id="2" creationId="{B0986ABB-9BF1-5B4C-AB99-909C774437C1}"/>
          </ac:spMkLst>
        </pc:spChg>
        <pc:spChg chg="del">
          <ac:chgData name="Song, Lixing" userId="d86a4794-d57c-4f6d-acee-3349d9d3edfc" providerId="ADAL" clId="{732B09EE-E6EC-984C-819C-1A4B7AAE132D}" dt="2018-12-02T03:58:48.718" v="154"/>
          <ac:spMkLst>
            <pc:docMk/>
            <pc:sldMk cId="2649921958" sldId="286"/>
            <ac:spMk id="3" creationId="{D6D14E30-6F83-5D47-BE1C-C4E55FC9A158}"/>
          </ac:spMkLst>
        </pc:spChg>
        <pc:picChg chg="add mod">
          <ac:chgData name="Song, Lixing" userId="d86a4794-d57c-4f6d-acee-3349d9d3edfc" providerId="ADAL" clId="{732B09EE-E6EC-984C-819C-1A4B7AAE132D}" dt="2018-12-02T03:58:53.398" v="157" actId="1076"/>
          <ac:picMkLst>
            <pc:docMk/>
            <pc:sldMk cId="2649921958" sldId="286"/>
            <ac:picMk id="4" creationId="{B7AD3DFA-0489-A44D-A954-76638B151A6B}"/>
          </ac:picMkLst>
        </pc:picChg>
      </pc:sldChg>
      <pc:sldChg chg="modSp add">
        <pc:chgData name="Song, Lixing" userId="d86a4794-d57c-4f6d-acee-3349d9d3edfc" providerId="ADAL" clId="{732B09EE-E6EC-984C-819C-1A4B7AAE132D}" dt="2018-12-02T04:06:33.513" v="286" actId="20577"/>
        <pc:sldMkLst>
          <pc:docMk/>
          <pc:sldMk cId="1950309225" sldId="287"/>
        </pc:sldMkLst>
        <pc:spChg chg="mod">
          <ac:chgData name="Song, Lixing" userId="d86a4794-d57c-4f6d-acee-3349d9d3edfc" providerId="ADAL" clId="{732B09EE-E6EC-984C-819C-1A4B7AAE132D}" dt="2018-12-02T04:04:32.511" v="174" actId="20577"/>
          <ac:spMkLst>
            <pc:docMk/>
            <pc:sldMk cId="1950309225" sldId="287"/>
            <ac:spMk id="2" creationId="{87DA8195-9DB9-D845-870C-D6F60BC8BE6B}"/>
          </ac:spMkLst>
        </pc:spChg>
        <pc:spChg chg="mod">
          <ac:chgData name="Song, Lixing" userId="d86a4794-d57c-4f6d-acee-3349d9d3edfc" providerId="ADAL" clId="{732B09EE-E6EC-984C-819C-1A4B7AAE132D}" dt="2018-12-02T04:06:33.513" v="286" actId="20577"/>
          <ac:spMkLst>
            <pc:docMk/>
            <pc:sldMk cId="1950309225" sldId="287"/>
            <ac:spMk id="3" creationId="{EFAA8B19-FBDD-1346-BD0A-4509D36B821A}"/>
          </ac:spMkLst>
        </pc:spChg>
      </pc:sldChg>
      <pc:sldChg chg="modSp add">
        <pc:chgData name="Song, Lixing" userId="d86a4794-d57c-4f6d-acee-3349d9d3edfc" providerId="ADAL" clId="{732B09EE-E6EC-984C-819C-1A4B7AAE132D}" dt="2018-12-02T04:09:19.939" v="400" actId="20577"/>
        <pc:sldMkLst>
          <pc:docMk/>
          <pc:sldMk cId="571236307" sldId="288"/>
        </pc:sldMkLst>
        <pc:spChg chg="mod">
          <ac:chgData name="Song, Lixing" userId="d86a4794-d57c-4f6d-acee-3349d9d3edfc" providerId="ADAL" clId="{732B09EE-E6EC-984C-819C-1A4B7AAE132D}" dt="2018-12-02T04:07:49.123" v="328" actId="20577"/>
          <ac:spMkLst>
            <pc:docMk/>
            <pc:sldMk cId="571236307" sldId="288"/>
            <ac:spMk id="2" creationId="{4E8D37C7-E964-9E41-943F-EDBB9B64B5AA}"/>
          </ac:spMkLst>
        </pc:spChg>
        <pc:spChg chg="mod">
          <ac:chgData name="Song, Lixing" userId="d86a4794-d57c-4f6d-acee-3349d9d3edfc" providerId="ADAL" clId="{732B09EE-E6EC-984C-819C-1A4B7AAE132D}" dt="2018-12-02T04:09:19.939" v="400" actId="20577"/>
          <ac:spMkLst>
            <pc:docMk/>
            <pc:sldMk cId="571236307" sldId="288"/>
            <ac:spMk id="3" creationId="{1E68DDBD-E8A0-5144-9E36-E7C3E5CEE755}"/>
          </ac:spMkLst>
        </pc:spChg>
      </pc:sldChg>
      <pc:sldChg chg="addSp modSp add">
        <pc:chgData name="Song, Lixing" userId="d86a4794-d57c-4f6d-acee-3349d9d3edfc" providerId="ADAL" clId="{732B09EE-E6EC-984C-819C-1A4B7AAE132D}" dt="2018-12-02T04:15:16.438" v="455" actId="1076"/>
        <pc:sldMkLst>
          <pc:docMk/>
          <pc:sldMk cId="1998034596" sldId="289"/>
        </pc:sldMkLst>
        <pc:spChg chg="mod">
          <ac:chgData name="Song, Lixing" userId="d86a4794-d57c-4f6d-acee-3349d9d3edfc" providerId="ADAL" clId="{732B09EE-E6EC-984C-819C-1A4B7AAE132D}" dt="2018-12-02T04:14:39.414" v="440" actId="20577"/>
          <ac:spMkLst>
            <pc:docMk/>
            <pc:sldMk cId="1998034596" sldId="289"/>
            <ac:spMk id="2" creationId="{3297F697-C2EC-794F-A717-824C90C80219}"/>
          </ac:spMkLst>
        </pc:spChg>
        <pc:picChg chg="add mod">
          <ac:chgData name="Song, Lixing" userId="d86a4794-d57c-4f6d-acee-3349d9d3edfc" providerId="ADAL" clId="{732B09EE-E6EC-984C-819C-1A4B7AAE132D}" dt="2018-12-02T04:14:58.944" v="449" actId="1076"/>
          <ac:picMkLst>
            <pc:docMk/>
            <pc:sldMk cId="1998034596" sldId="289"/>
            <ac:picMk id="4" creationId="{76F3B8CB-FECE-5248-8B67-8F0CB5B6100F}"/>
          </ac:picMkLst>
        </pc:picChg>
        <pc:picChg chg="add mod">
          <ac:chgData name="Song, Lixing" userId="d86a4794-d57c-4f6d-acee-3349d9d3edfc" providerId="ADAL" clId="{732B09EE-E6EC-984C-819C-1A4B7AAE132D}" dt="2018-12-02T04:14:56.896" v="448" actId="1076"/>
          <ac:picMkLst>
            <pc:docMk/>
            <pc:sldMk cId="1998034596" sldId="289"/>
            <ac:picMk id="5" creationId="{620838F9-C194-BB42-83E1-7695E1BCE26A}"/>
          </ac:picMkLst>
        </pc:picChg>
        <pc:picChg chg="add mod">
          <ac:chgData name="Song, Lixing" userId="d86a4794-d57c-4f6d-acee-3349d9d3edfc" providerId="ADAL" clId="{732B09EE-E6EC-984C-819C-1A4B7AAE132D}" dt="2018-12-02T04:15:16.438" v="455" actId="1076"/>
          <ac:picMkLst>
            <pc:docMk/>
            <pc:sldMk cId="1998034596" sldId="289"/>
            <ac:picMk id="6" creationId="{4492C051-78B9-2849-9EEC-727B23BC3980}"/>
          </ac:picMkLst>
        </pc:picChg>
      </pc:sldChg>
      <pc:sldChg chg="modSp add">
        <pc:chgData name="Song, Lixing" userId="d86a4794-d57c-4f6d-acee-3349d9d3edfc" providerId="ADAL" clId="{732B09EE-E6EC-984C-819C-1A4B7AAE132D}" dt="2018-12-02T04:16:24.444" v="528" actId="20577"/>
        <pc:sldMkLst>
          <pc:docMk/>
          <pc:sldMk cId="2506009067" sldId="290"/>
        </pc:sldMkLst>
        <pc:spChg chg="mod">
          <ac:chgData name="Song, Lixing" userId="d86a4794-d57c-4f6d-acee-3349d9d3edfc" providerId="ADAL" clId="{732B09EE-E6EC-984C-819C-1A4B7AAE132D}" dt="2018-12-02T04:15:50.478" v="526" actId="20577"/>
          <ac:spMkLst>
            <pc:docMk/>
            <pc:sldMk cId="2506009067" sldId="290"/>
            <ac:spMk id="2" creationId="{47925FC8-EA9C-4846-AB30-F883F481D8D2}"/>
          </ac:spMkLst>
        </pc:spChg>
        <pc:spChg chg="mod">
          <ac:chgData name="Song, Lixing" userId="d86a4794-d57c-4f6d-acee-3349d9d3edfc" providerId="ADAL" clId="{732B09EE-E6EC-984C-819C-1A4B7AAE132D}" dt="2018-12-02T04:16:24.444" v="528" actId="20577"/>
          <ac:spMkLst>
            <pc:docMk/>
            <pc:sldMk cId="2506009067" sldId="290"/>
            <ac:spMk id="3" creationId="{C57CCDE5-193B-E944-BAA4-975490F66A4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9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8a67847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8a67847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8a6784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8a67847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5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User-space and </a:t>
            </a:r>
            <a:r>
              <a:rPr lang="en-US"/>
              <a:t>Kernel Thread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Tuesday, December 4,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Traps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150" name="Google Shape;150;p35"/>
          <p:cNvSpPr txBox="1">
            <a:spLocks noGrp="1"/>
          </p:cNvSpPr>
          <p:nvPr>
            <p:ph idx="1"/>
          </p:nvPr>
        </p:nvSpPr>
        <p:spPr>
          <a:xfrm>
            <a:off x="838200" y="1593850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To request a service, a user application performs a </a:t>
            </a:r>
            <a:r>
              <a:rPr lang="en" sz="2400" b="1" dirty="0">
                <a:solidFill>
                  <a:srgbClr val="002B5B"/>
                </a:solidFill>
              </a:rPr>
              <a:t>trap</a:t>
            </a:r>
            <a:r>
              <a:rPr lang="en" sz="2400" dirty="0"/>
              <a:t> to interrupt the CPU and force it to look up a handler function in the</a:t>
            </a:r>
            <a:r>
              <a:rPr lang="en" sz="2400" b="1" dirty="0">
                <a:solidFill>
                  <a:srgbClr val="DCB439"/>
                </a:solidFill>
              </a:rPr>
              <a:t> trap table</a:t>
            </a:r>
            <a:r>
              <a:rPr lang="en" sz="2400" dirty="0"/>
              <a:t>.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</p:txBody>
      </p:sp>
      <p:sp>
        <p:nvSpPr>
          <p:cNvPr id="151" name="Google Shape;151;p35"/>
          <p:cNvSpPr/>
          <p:nvPr/>
        </p:nvSpPr>
        <p:spPr>
          <a:xfrm>
            <a:off x="1857138" y="3754525"/>
            <a:ext cx="1878300" cy="850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(1) Application makes a system call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52" name="Google Shape;152;p35"/>
          <p:cNvSpPr/>
          <p:nvPr/>
        </p:nvSpPr>
        <p:spPr>
          <a:xfrm>
            <a:off x="4719138" y="3754525"/>
            <a:ext cx="1878300" cy="8505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DCB439"/>
                </a:solidFill>
              </a:rPr>
              <a:t>(2) Control passes to handler</a:t>
            </a:r>
            <a:endParaRPr b="1" dirty="0">
              <a:solidFill>
                <a:srgbClr val="DCB439"/>
              </a:solidFill>
            </a:endParaRPr>
          </a:p>
        </p:txBody>
      </p:sp>
      <p:sp>
        <p:nvSpPr>
          <p:cNvPr id="153" name="Google Shape;153;p35"/>
          <p:cNvSpPr/>
          <p:nvPr/>
        </p:nvSpPr>
        <p:spPr>
          <a:xfrm>
            <a:off x="6208613" y="4788538"/>
            <a:ext cx="1878300" cy="8505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(3) Trap handler runs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54" name="Google Shape;154;p35"/>
          <p:cNvSpPr/>
          <p:nvPr/>
        </p:nvSpPr>
        <p:spPr>
          <a:xfrm>
            <a:off x="4719137" y="5822550"/>
            <a:ext cx="2152179" cy="8505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5F1709"/>
                </a:solidFill>
              </a:rPr>
              <a:t>(4) Handler returns to instruction following syscall</a:t>
            </a:r>
            <a:endParaRPr b="1" dirty="0">
              <a:solidFill>
                <a:srgbClr val="5F1709"/>
              </a:solidFill>
            </a:endParaRPr>
          </a:p>
        </p:txBody>
      </p:sp>
      <p:cxnSp>
        <p:nvCxnSpPr>
          <p:cNvPr id="155" name="Google Shape;155;p35"/>
          <p:cNvCxnSpPr>
            <a:stCxn id="151" idx="3"/>
            <a:endCxn id="152" idx="1"/>
          </p:cNvCxnSpPr>
          <p:nvPr/>
        </p:nvCxnSpPr>
        <p:spPr>
          <a:xfrm>
            <a:off x="3735438" y="4179775"/>
            <a:ext cx="983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35"/>
          <p:cNvCxnSpPr>
            <a:stCxn id="152" idx="3"/>
            <a:endCxn id="153" idx="0"/>
          </p:cNvCxnSpPr>
          <p:nvPr/>
        </p:nvCxnSpPr>
        <p:spPr>
          <a:xfrm>
            <a:off x="6597438" y="4179775"/>
            <a:ext cx="550200" cy="60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35"/>
          <p:cNvCxnSpPr>
            <a:cxnSpLocks/>
            <a:stCxn id="153" idx="2"/>
            <a:endCxn id="154" idx="3"/>
          </p:cNvCxnSpPr>
          <p:nvPr/>
        </p:nvCxnSpPr>
        <p:spPr>
          <a:xfrm flipH="1">
            <a:off x="6871316" y="5639038"/>
            <a:ext cx="276447" cy="60876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35"/>
          <p:cNvCxnSpPr>
            <a:cxnSpLocks/>
            <a:stCxn id="154" idx="1"/>
            <a:endCxn id="151" idx="2"/>
          </p:cNvCxnSpPr>
          <p:nvPr/>
        </p:nvCxnSpPr>
        <p:spPr>
          <a:xfrm flipH="1" flipV="1">
            <a:off x="2796288" y="4605025"/>
            <a:ext cx="1922849" cy="16427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35"/>
          <p:cNvSpPr/>
          <p:nvPr/>
        </p:nvSpPr>
        <p:spPr>
          <a:xfrm>
            <a:off x="4027975" y="3366975"/>
            <a:ext cx="283500" cy="3306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0" name="Google Shape;160;p35"/>
          <p:cNvSpPr txBox="1"/>
          <p:nvPr/>
        </p:nvSpPr>
        <p:spPr>
          <a:xfrm>
            <a:off x="1857150" y="3311500"/>
            <a:ext cx="1878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465510"/>
                </a:solidFill>
              </a:rPr>
              <a:t>User Mode</a:t>
            </a:r>
            <a:endParaRPr b="1" i="1">
              <a:solidFill>
                <a:srgbClr val="465510"/>
              </a:solidFill>
            </a:endParaRPr>
          </a:p>
        </p:txBody>
      </p:sp>
      <p:sp>
        <p:nvSpPr>
          <p:cNvPr id="161" name="Google Shape;161;p35"/>
          <p:cNvSpPr txBox="1"/>
          <p:nvPr/>
        </p:nvSpPr>
        <p:spPr>
          <a:xfrm>
            <a:off x="5855250" y="3311500"/>
            <a:ext cx="1878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5F1709"/>
                </a:solidFill>
              </a:rPr>
              <a:t>Kernel Mode</a:t>
            </a:r>
            <a:endParaRPr b="1" i="1">
              <a:solidFill>
                <a:srgbClr val="5F1709"/>
              </a:solidFill>
            </a:endParaRPr>
          </a:p>
        </p:txBody>
      </p:sp>
      <p:sp>
        <p:nvSpPr>
          <p:cNvPr id="162" name="Google Shape;162;p35"/>
          <p:cNvSpPr txBox="1"/>
          <p:nvPr/>
        </p:nvSpPr>
        <p:spPr>
          <a:xfrm>
            <a:off x="8257950" y="3794475"/>
            <a:ext cx="2277000" cy="24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The</a:t>
            </a:r>
            <a:r>
              <a:rPr lang="en" b="1"/>
              <a:t> </a:t>
            </a:r>
            <a:r>
              <a:rPr lang="en" b="1">
                <a:solidFill>
                  <a:srgbClr val="DCB439"/>
                </a:solidFill>
              </a:rPr>
              <a:t>trap table</a:t>
            </a:r>
            <a:r>
              <a:rPr lang="en" b="1"/>
              <a:t> </a:t>
            </a:r>
            <a:r>
              <a:rPr lang="en"/>
              <a:t>is loaded at boot by the kernel, which registers which functions to execute based on the </a:t>
            </a:r>
            <a:r>
              <a:rPr lang="en" b="1">
                <a:solidFill>
                  <a:srgbClr val="002B5B"/>
                </a:solidFill>
              </a:rPr>
              <a:t>system call</a:t>
            </a:r>
            <a:r>
              <a:rPr lang="en"/>
              <a:t> number.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37C7-E964-9E41-943F-EDBB9B64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User-space thread to kernel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DDBD-E8A0-5144-9E36-E7C3E5CEE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various models to map user-level threads to kernel-level threads. E.g.,</a:t>
            </a:r>
          </a:p>
          <a:p>
            <a:pPr lvl="1"/>
            <a:r>
              <a:rPr lang="en-US" dirty="0"/>
              <a:t>Many-to-One</a:t>
            </a:r>
          </a:p>
          <a:p>
            <a:pPr lvl="1"/>
            <a:r>
              <a:rPr lang="en-US" dirty="0"/>
              <a:t>One-to-One</a:t>
            </a:r>
          </a:p>
          <a:p>
            <a:pPr lvl="1"/>
            <a:r>
              <a:rPr lang="en-US" dirty="0"/>
              <a:t>Many-to-Many</a:t>
            </a:r>
          </a:p>
          <a:p>
            <a:pPr lvl="1"/>
            <a:endParaRPr lang="en-US" dirty="0"/>
          </a:p>
          <a:p>
            <a:r>
              <a:rPr lang="en-US" dirty="0"/>
              <a:t>A </a:t>
            </a:r>
            <a:r>
              <a:rPr lang="en-US" b="1" dirty="0"/>
              <a:t>kernel thread</a:t>
            </a:r>
            <a:r>
              <a:rPr lang="en-US" dirty="0"/>
              <a:t> is similar to a process in a non-threaded (single-threaded) system. The kernel thread is the unit of execution that is scheduled by the kernel to execute on the CPU. The term </a:t>
            </a:r>
            <a:r>
              <a:rPr lang="en-US" b="1" dirty="0"/>
              <a:t>virtual processor</a:t>
            </a:r>
            <a:r>
              <a:rPr lang="en-US" dirty="0"/>
              <a:t> is often used instead of kernel thread.</a:t>
            </a:r>
          </a:p>
        </p:txBody>
      </p:sp>
    </p:spTree>
    <p:extLst>
      <p:ext uri="{BB962C8B-B14F-4D97-AF65-F5344CB8AC3E}">
        <p14:creationId xmlns:p14="http://schemas.microsoft.com/office/powerpoint/2010/main" val="57123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28D1-6555-0742-97C4-81614396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E92D-9B32-534E-A5C5-22EE9233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</a:rPr>
              <a:t>User-space thread only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</a:rPr>
              <a:t>No parallel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</a:rPr>
              <a:t>Examples:</a:t>
            </a:r>
          </a:p>
          <a:p>
            <a:pPr lvl="1">
              <a:buSzPct val="100000"/>
            </a:pPr>
            <a:r>
              <a:rPr lang="en-US" dirty="0">
                <a:solidFill>
                  <a:srgbClr val="000000"/>
                </a:solidFill>
                <a:ea typeface="ＭＳ Ｐゴシック"/>
                <a:cs typeface="Arial"/>
              </a:rPr>
              <a:t>Your user-space thread library</a:t>
            </a:r>
          </a:p>
          <a:p>
            <a:pPr lvl="1">
              <a:lnSpc>
                <a:spcPct val="100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Solaris Green Threads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lvl="1">
              <a:lnSpc>
                <a:spcPct val="100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GNU Portable Threads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B6B1F-C655-7940-9E98-4AD9B9BA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5159"/>
            <a:ext cx="3856134" cy="43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4065-2DDC-7B47-88E1-7E2EA107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E83E2-3544-F04F-8E34-5D1EB972F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number of threads available</a:t>
            </a:r>
          </a:p>
          <a:p>
            <a:r>
              <a:rPr lang="en-US" dirty="0"/>
              <a:t>Examples:</a:t>
            </a: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Windows NT/XP/2000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Linux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Solaris 9 and later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C5611-6E4E-7643-809A-DD20CBDA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60" y="2338796"/>
            <a:ext cx="3746643" cy="39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07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5397-78C0-9B40-9C6E-6EB2979D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1C2BA-E3DE-CC4F-BFCC-F6E00C764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0982" cy="4895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Allows many user level threads to be mapped to many kernel threads</a:t>
            </a:r>
            <a:endParaRPr lang="en-US" dirty="0">
              <a:solidFill>
                <a:srgbClr val="000000"/>
              </a:solidFill>
              <a:cs typeface="Arial"/>
            </a:endParaRPr>
          </a:p>
          <a:p>
            <a:r>
              <a:rPr lang="en-US" dirty="0">
                <a:solidFill>
                  <a:srgbClr val="000000"/>
                </a:solidFill>
              </a:rPr>
              <a:t>Allows the operating system to create a sufficient number of kernel threads</a:t>
            </a:r>
          </a:p>
          <a:p>
            <a:r>
              <a:rPr lang="en-US" dirty="0">
                <a:solidFill>
                  <a:srgbClr val="000000"/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Solaris prior to version 9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Windows NT/2000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95F35-D0F0-9842-81CF-61C4F67B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8" y="2095998"/>
            <a:ext cx="3455664" cy="39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34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F697-C2EC-794F-A717-824C90C8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Activation (optional)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B8CB-FECE-5248-8B67-8F0CB5B6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87" y="1930662"/>
            <a:ext cx="3989236" cy="4389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838F9-C194-BB42-83E1-7695E1BC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889179" cy="4494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92C051-78B9-2849-9EEC-727B23BC3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701" y="2068154"/>
            <a:ext cx="3768007" cy="41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34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5FC8-EA9C-4846-AB30-F883F481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kernel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CDE5-193B-E944-BAA4-975490F6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manage and schedule all threads.</a:t>
            </a:r>
          </a:p>
          <a:p>
            <a:r>
              <a:rPr lang="en-US" dirty="0"/>
              <a:t>Significant overhead and increase in kernel complexity.</a:t>
            </a:r>
          </a:p>
          <a:p>
            <a:r>
              <a:rPr lang="en-US" dirty="0"/>
              <a:t>Thread operations are hundreds of times slower compared to user-level threads.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0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24CB-CA39-A047-AFEC-D29B77AD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E202-EB32-0E4D-8243-EA7B4451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user thread and its limitation.</a:t>
            </a:r>
          </a:p>
          <a:p>
            <a:r>
              <a:rPr lang="en-US" dirty="0"/>
              <a:t>How kernel thread can help solve the problems?</a:t>
            </a:r>
          </a:p>
          <a:p>
            <a:pPr lvl="1"/>
            <a:r>
              <a:rPr lang="en-US" dirty="0"/>
              <a:t>How kernel thread works?</a:t>
            </a:r>
          </a:p>
          <a:p>
            <a:r>
              <a:rPr lang="en-US" dirty="0"/>
              <a:t>The implementation approaches of user/kernel threads.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Useful resource:</a:t>
            </a:r>
          </a:p>
          <a:p>
            <a:pPr lvl="1"/>
            <a:r>
              <a:rPr lang="en-US" dirty="0"/>
              <a:t> http://www.it.uu.se/education/course/homepage/os/vt18/module-4/implementing-threads/</a:t>
            </a:r>
          </a:p>
          <a:p>
            <a:pPr lvl="1"/>
            <a:r>
              <a:rPr lang="en-US" dirty="0"/>
              <a:t>http://pages.cs.wisc.edu/~remzi/OSTEP/cpu-mechanisms.pdf</a:t>
            </a:r>
          </a:p>
        </p:txBody>
      </p:sp>
    </p:spTree>
    <p:extLst>
      <p:ext uri="{BB962C8B-B14F-4D97-AF65-F5344CB8AC3E}">
        <p14:creationId xmlns:p14="http://schemas.microsoft.com/office/powerpoint/2010/main" val="227190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AEE5-9B7A-7D40-B016-5A7E6486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Thread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CFF97-B338-CA49-9478-6FD8EEB5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Arial"/>
              </a:rPr>
              <a:t>A subtask of a process</a:t>
            </a:r>
          </a:p>
          <a:p>
            <a:r>
              <a:rPr lang="en-US" dirty="0">
                <a:solidFill>
                  <a:srgbClr val="000000"/>
                </a:solidFill>
                <a:cs typeface="Arial"/>
              </a:rPr>
              <a:t>Comprises </a:t>
            </a:r>
            <a:endParaRPr lang="en-US" dirty="0">
              <a:cs typeface="Arial"/>
            </a:endParaRP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A thread ID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A program counter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A register set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A stack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Arial"/>
              </a:rPr>
              <a:t>Shares with other threads of the same process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Code section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Data section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Other OS resources (open files, signals, </a:t>
            </a:r>
            <a:r>
              <a:rPr lang="en-US" sz="2800" dirty="0" err="1">
                <a:solidFill>
                  <a:srgbClr val="000000"/>
                </a:solidFill>
                <a:cs typeface="Arial"/>
              </a:rPr>
              <a:t>etc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en-US" dirty="0">
              <a:cs typeface="Arial"/>
            </a:endParaRPr>
          </a:p>
        </p:txBody>
      </p:sp>
      <p:pic>
        <p:nvPicPr>
          <p:cNvPr id="1026" name="Picture 2" descr="http://www.it.uu.se/education/course/homepage/os/vt18/images/module-4/process-with-three-threads.png">
            <a:extLst>
              <a:ext uri="{FF2B5EF4-FFF2-40B4-BE49-F238E27FC236}">
                <a16:creationId xmlns:a16="http://schemas.microsoft.com/office/drawing/2014/main" id="{4EAC4325-C593-4185-A031-DAF3DDF9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48" y="544682"/>
            <a:ext cx="62198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8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9FD6-CDEE-0A46-80CD-322BAEC6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User-space thread review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3A6E4-69F1-CF46-9B6E-10D95BE83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662" y="1988639"/>
            <a:ext cx="5640227" cy="3944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37DAF-7179-4100-B17B-B00BF85368F7}"/>
              </a:ext>
            </a:extLst>
          </p:cNvPr>
          <p:cNvSpPr txBox="1"/>
          <p:nvPr/>
        </p:nvSpPr>
        <p:spPr>
          <a:xfrm>
            <a:off x="9055223" y="3204839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Lab1</a:t>
            </a:r>
          </a:p>
        </p:txBody>
      </p:sp>
    </p:spTree>
    <p:extLst>
      <p:ext uri="{BB962C8B-B14F-4D97-AF65-F5344CB8AC3E}">
        <p14:creationId xmlns:p14="http://schemas.microsoft.com/office/powerpoint/2010/main" val="317200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6ABB-9BF1-5B4C-AB99-909C7744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User-space thread review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D3DFA-0489-A44D-A954-76638B15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9791" y="2009595"/>
            <a:ext cx="5491152" cy="38055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A229E-CF21-4F73-B1CD-28CCB07F27CF}"/>
              </a:ext>
            </a:extLst>
          </p:cNvPr>
          <p:cNvSpPr/>
          <p:nvPr/>
        </p:nvSpPr>
        <p:spPr>
          <a:xfrm>
            <a:off x="9002642" y="3501787"/>
            <a:ext cx="1075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Lab2</a:t>
            </a:r>
          </a:p>
        </p:txBody>
      </p:sp>
    </p:spTree>
    <p:extLst>
      <p:ext uri="{BB962C8B-B14F-4D97-AF65-F5344CB8AC3E}">
        <p14:creationId xmlns:p14="http://schemas.microsoft.com/office/powerpoint/2010/main" val="264992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F83B-8B43-474F-8207-A6D6E15C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user-space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465C-65AA-3044-967A-63A4BE2CE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can't run simultaneously on multiple CPUs if my system has multiple CPUs</a:t>
            </a:r>
            <a:endParaRPr lang="en-US" dirty="0">
              <a:cs typeface="Calibri"/>
            </a:endParaRPr>
          </a:p>
          <a:p>
            <a:r>
              <a:rPr lang="en-US" dirty="0"/>
              <a:t>If one user space thread does something that causes a wait (e.g. requests something from memory, disk, the network) the OS will de-schedule all the user space threads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They have to manually yield – they can't be preempted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04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D3A-AFA0-4961-9D76-4CA40F29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92431" cy="1325563"/>
          </a:xfrm>
        </p:spPr>
        <p:txBody>
          <a:bodyPr/>
          <a:lstStyle/>
          <a:p>
            <a:r>
              <a:rPr lang="en-US" dirty="0">
                <a:cs typeface="Arial"/>
              </a:rPr>
              <a:t>Have we solved our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A9472-C51C-4686-A23C-5774C9EA6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cs typeface="Arial"/>
              </a:rPr>
              <a:t>Multithreading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cs typeface="Arial"/>
              </a:rPr>
              <a:t>The OS knows about each thread, and can schedule them independently on different CPUs</a:t>
            </a:r>
            <a:endParaRPr lang="en-US" i="1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i="1" dirty="0">
                <a:cs typeface="Arial"/>
              </a:rPr>
              <a:t>Waiting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cs typeface="Arial"/>
              </a:rPr>
              <a:t>The OS knows about each thread, and can have one wait while others complete for the CPU </a:t>
            </a:r>
          </a:p>
          <a:p>
            <a:endParaRPr lang="en-US" dirty="0">
              <a:cs typeface="Arial"/>
            </a:endParaRPr>
          </a:p>
          <a:p>
            <a:r>
              <a:rPr lang="en-US" i="1" dirty="0">
                <a:cs typeface="Arial"/>
              </a:rPr>
              <a:t>Preemption</a:t>
            </a:r>
          </a:p>
          <a:p>
            <a:pPr lvl="1"/>
            <a:r>
              <a:rPr lang="en-US" dirty="0">
                <a:cs typeface="Arial"/>
              </a:rPr>
              <a:t>Individuals threads can be preempted like individual processes </a:t>
            </a:r>
            <a:endParaRPr lang="en-US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24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8195-9DB9-D845-870C-D6F60BC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B19-FBDD-1346-BD0A-4509D36B8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level threads are supported and managed directly by the operating system.</a:t>
            </a:r>
          </a:p>
          <a:p>
            <a:pPr lvl="1"/>
            <a:r>
              <a:rPr lang="en-US" dirty="0"/>
              <a:t>The kernel </a:t>
            </a:r>
            <a:r>
              <a:rPr lang="en-US" dirty="0">
                <a:solidFill>
                  <a:schemeClr val="accent2"/>
                </a:solidFill>
              </a:rPr>
              <a:t>knows</a:t>
            </a:r>
            <a:r>
              <a:rPr lang="en-US" dirty="0"/>
              <a:t> about and </a:t>
            </a:r>
            <a:r>
              <a:rPr lang="en-US" dirty="0">
                <a:solidFill>
                  <a:schemeClr val="accent2"/>
                </a:solidFill>
              </a:rPr>
              <a:t>manages</a:t>
            </a:r>
            <a:r>
              <a:rPr lang="en-US" dirty="0"/>
              <a:t> all kernel threads.</a:t>
            </a:r>
          </a:p>
          <a:p>
            <a:pPr lvl="1"/>
            <a:r>
              <a:rPr lang="en-US" dirty="0"/>
              <a:t>OS has to maintain the </a:t>
            </a:r>
            <a:r>
              <a:rPr lang="en-US" dirty="0">
                <a:solidFill>
                  <a:schemeClr val="accent2"/>
                </a:solidFill>
              </a:rPr>
              <a:t>context</a:t>
            </a:r>
            <a:r>
              <a:rPr lang="en-US" dirty="0"/>
              <a:t> of each kernel thread.</a:t>
            </a:r>
          </a:p>
          <a:p>
            <a:pPr lvl="1"/>
            <a:r>
              <a:rPr lang="en-US" dirty="0"/>
              <a:t>Provide </a:t>
            </a:r>
            <a:r>
              <a:rPr lang="en-US" dirty="0">
                <a:solidFill>
                  <a:srgbClr val="FF0000"/>
                </a:solidFill>
              </a:rPr>
              <a:t>system calls</a:t>
            </a:r>
            <a:r>
              <a:rPr lang="en-US" dirty="0"/>
              <a:t> to create and manage kernel threads from user space.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0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75CC7D-8019-4FA1-9F42-755E0B34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50" y="1333194"/>
            <a:ext cx="6502400" cy="4876800"/>
          </a:xfrm>
          <a:prstGeom prst="rect">
            <a:avLst/>
          </a:prstGeom>
        </p:spPr>
      </p:pic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System Call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120" name="Google Shape;120;p31"/>
          <p:cNvSpPr txBox="1">
            <a:spLocks noGrp="1"/>
          </p:cNvSpPr>
          <p:nvPr>
            <p:ph idx="1"/>
          </p:nvPr>
        </p:nvSpPr>
        <p:spPr>
          <a:xfrm>
            <a:off x="838200" y="1437308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Request a service from the OS kernel:</a:t>
            </a:r>
            <a:endParaRPr dirty="0"/>
          </a:p>
          <a:p>
            <a:pPr marL="0" indent="0">
              <a:buNone/>
            </a:pPr>
            <a:endParaRPr sz="1800" dirty="0"/>
          </a:p>
          <a:p>
            <a:pPr indent="-381000">
              <a:buSzPts val="2400"/>
            </a:pPr>
            <a:r>
              <a:rPr lang="en" sz="2400" b="1" dirty="0">
                <a:solidFill>
                  <a:srgbClr val="DCB439"/>
                </a:solidFill>
              </a:rPr>
              <a:t>File manipulation</a:t>
            </a:r>
            <a:r>
              <a:rPr lang="en" sz="2400" b="1" dirty="0"/>
              <a:t> </a:t>
            </a:r>
            <a:endParaRPr sz="2400" b="1" dirty="0"/>
          </a:p>
          <a:p>
            <a:pPr lvl="1" indent="-342900">
              <a:buSzPts val="1800"/>
            </a:pPr>
            <a:r>
              <a:rPr lang="en" sz="1800" dirty="0"/>
              <a:t>Open/Close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Read/Write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Stat</a:t>
            </a:r>
            <a:br>
              <a:rPr lang="en" sz="1800" dirty="0"/>
            </a:br>
            <a:endParaRPr sz="12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DCB439"/>
                </a:solidFill>
              </a:rPr>
              <a:t>Process Control</a:t>
            </a:r>
            <a:r>
              <a:rPr lang="en" sz="2400" b="1" dirty="0"/>
              <a:t> </a:t>
            </a:r>
            <a:endParaRPr sz="2400" b="1" dirty="0"/>
          </a:p>
          <a:p>
            <a:pPr lvl="1" indent="-342900">
              <a:buSzPts val="1800"/>
            </a:pPr>
            <a:r>
              <a:rPr lang="en" sz="1800" dirty="0"/>
              <a:t>Fork/Exec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Wait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Signal</a:t>
            </a:r>
            <a:br>
              <a:rPr lang="en" dirty="0"/>
            </a:br>
            <a:endParaRPr sz="12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DCB439"/>
                </a:solidFill>
              </a:rPr>
              <a:t>Communication</a:t>
            </a:r>
            <a:r>
              <a:rPr lang="en" sz="2400" b="1" dirty="0"/>
              <a:t> </a:t>
            </a:r>
            <a:endParaRPr sz="2400" b="1" dirty="0"/>
          </a:p>
          <a:p>
            <a:pPr lvl="1" indent="-342900">
              <a:buSzPts val="1800"/>
            </a:pPr>
            <a:r>
              <a:rPr lang="en" sz="1800" dirty="0"/>
              <a:t>Socket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Listen/Bind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Connect</a:t>
            </a:r>
            <a:endParaRPr sz="18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br>
              <a:rPr lang="en" dirty="0"/>
            </a:br>
            <a:endParaRPr dirty="0"/>
          </a:p>
        </p:txBody>
      </p:sp>
      <p:sp>
        <p:nvSpPr>
          <p:cNvPr id="122" name="Google Shape;122;p31"/>
          <p:cNvSpPr txBox="1"/>
          <p:nvPr/>
        </p:nvSpPr>
        <p:spPr>
          <a:xfrm>
            <a:off x="6000750" y="58525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/usr/include/sys/syscall.h</a:t>
            </a:r>
            <a:endParaRPr b="1">
              <a:solidFill>
                <a:srgbClr val="5F170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</TotalTime>
  <Words>503</Words>
  <Application>Microsoft Office PowerPoint</Application>
  <PresentationFormat>Widescreen</PresentationFormat>
  <Paragraphs>107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Consolas</vt:lpstr>
      <vt:lpstr>Wingdings</vt:lpstr>
      <vt:lpstr>Office Theme</vt:lpstr>
      <vt:lpstr>CSSE 332 User-space and Kernel Thread</vt:lpstr>
      <vt:lpstr>Agenda</vt:lpstr>
      <vt:lpstr>Thread overview</vt:lpstr>
      <vt:lpstr>User-space thread review</vt:lpstr>
      <vt:lpstr>User-space thread review (cont.)</vt:lpstr>
      <vt:lpstr>Limitations of user-space thread</vt:lpstr>
      <vt:lpstr>Have we solved our problems?</vt:lpstr>
      <vt:lpstr>Kernel Thread</vt:lpstr>
      <vt:lpstr>System Call</vt:lpstr>
      <vt:lpstr>Traps</vt:lpstr>
      <vt:lpstr>User-space thread to kernel thread</vt:lpstr>
      <vt:lpstr>Many-to-One</vt:lpstr>
      <vt:lpstr>One-to-One</vt:lpstr>
      <vt:lpstr>Many-to-Many</vt:lpstr>
      <vt:lpstr>Scheduler Activation (optional)</vt:lpstr>
      <vt:lpstr>Disadvantages of kernel thread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19</cp:revision>
  <cp:lastPrinted>2018-08-28T17:03:11Z</cp:lastPrinted>
  <dcterms:created xsi:type="dcterms:W3CDTF">2018-07-09T21:38:51Z</dcterms:created>
  <dcterms:modified xsi:type="dcterms:W3CDTF">2018-12-04T18:36:56Z</dcterms:modified>
</cp:coreProperties>
</file>